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4" autoAdjust="0"/>
    <p:restoredTop sz="94660"/>
  </p:normalViewPr>
  <p:slideViewPr>
    <p:cSldViewPr snapToGrid="0">
      <p:cViewPr varScale="1">
        <p:scale>
          <a:sx n="80" d="100"/>
          <a:sy n="80" d="100"/>
        </p:scale>
        <p:origin x="11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AE915A-4112-4DAA-BD56-76FB97F4F9F1}"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85389-0144-4EEF-907C-B7E6A9DB1FF9}" type="slidenum">
              <a:rPr lang="en-US" smtClean="0"/>
              <a:t>‹#›</a:t>
            </a:fld>
            <a:endParaRPr lang="en-US"/>
          </a:p>
        </p:txBody>
      </p:sp>
    </p:spTree>
    <p:extLst>
      <p:ext uri="{BB962C8B-B14F-4D97-AF65-F5344CB8AC3E}">
        <p14:creationId xmlns:p14="http://schemas.microsoft.com/office/powerpoint/2010/main" val="305720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AE915A-4112-4DAA-BD56-76FB97F4F9F1}"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85389-0144-4EEF-907C-B7E6A9DB1FF9}" type="slidenum">
              <a:rPr lang="en-US" smtClean="0"/>
              <a:t>‹#›</a:t>
            </a:fld>
            <a:endParaRPr lang="en-US"/>
          </a:p>
        </p:txBody>
      </p:sp>
    </p:spTree>
    <p:extLst>
      <p:ext uri="{BB962C8B-B14F-4D97-AF65-F5344CB8AC3E}">
        <p14:creationId xmlns:p14="http://schemas.microsoft.com/office/powerpoint/2010/main" val="1930986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AE915A-4112-4DAA-BD56-76FB97F4F9F1}"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85389-0144-4EEF-907C-B7E6A9DB1FF9}" type="slidenum">
              <a:rPr lang="en-US" smtClean="0"/>
              <a:t>‹#›</a:t>
            </a:fld>
            <a:endParaRPr lang="en-US"/>
          </a:p>
        </p:txBody>
      </p:sp>
    </p:spTree>
    <p:extLst>
      <p:ext uri="{BB962C8B-B14F-4D97-AF65-F5344CB8AC3E}">
        <p14:creationId xmlns:p14="http://schemas.microsoft.com/office/powerpoint/2010/main" val="3178494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AE915A-4112-4DAA-BD56-76FB97F4F9F1}"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85389-0144-4EEF-907C-B7E6A9DB1FF9}" type="slidenum">
              <a:rPr lang="en-US" smtClean="0"/>
              <a:t>‹#›</a:t>
            </a:fld>
            <a:endParaRPr lang="en-US"/>
          </a:p>
        </p:txBody>
      </p:sp>
    </p:spTree>
    <p:extLst>
      <p:ext uri="{BB962C8B-B14F-4D97-AF65-F5344CB8AC3E}">
        <p14:creationId xmlns:p14="http://schemas.microsoft.com/office/powerpoint/2010/main" val="1559114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AE915A-4112-4DAA-BD56-76FB97F4F9F1}"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85389-0144-4EEF-907C-B7E6A9DB1FF9}" type="slidenum">
              <a:rPr lang="en-US" smtClean="0"/>
              <a:t>‹#›</a:t>
            </a:fld>
            <a:endParaRPr lang="en-US"/>
          </a:p>
        </p:txBody>
      </p:sp>
    </p:spTree>
    <p:extLst>
      <p:ext uri="{BB962C8B-B14F-4D97-AF65-F5344CB8AC3E}">
        <p14:creationId xmlns:p14="http://schemas.microsoft.com/office/powerpoint/2010/main" val="2934862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AE915A-4112-4DAA-BD56-76FB97F4F9F1}" type="datetimeFigureOut">
              <a:rPr lang="en-US" smtClean="0"/>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985389-0144-4EEF-907C-B7E6A9DB1FF9}" type="slidenum">
              <a:rPr lang="en-US" smtClean="0"/>
              <a:t>‹#›</a:t>
            </a:fld>
            <a:endParaRPr lang="en-US"/>
          </a:p>
        </p:txBody>
      </p:sp>
    </p:spTree>
    <p:extLst>
      <p:ext uri="{BB962C8B-B14F-4D97-AF65-F5344CB8AC3E}">
        <p14:creationId xmlns:p14="http://schemas.microsoft.com/office/powerpoint/2010/main" val="2159315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AE915A-4112-4DAA-BD56-76FB97F4F9F1}" type="datetimeFigureOut">
              <a:rPr lang="en-US" smtClean="0"/>
              <a:t>10/28/2020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985389-0144-4EEF-907C-B7E6A9DB1FF9}" type="slidenum">
              <a:rPr lang="en-US" smtClean="0"/>
              <a:t>‹#›</a:t>
            </a:fld>
            <a:endParaRPr lang="en-US"/>
          </a:p>
        </p:txBody>
      </p:sp>
    </p:spTree>
    <p:extLst>
      <p:ext uri="{BB962C8B-B14F-4D97-AF65-F5344CB8AC3E}">
        <p14:creationId xmlns:p14="http://schemas.microsoft.com/office/powerpoint/2010/main" val="1238911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AE915A-4112-4DAA-BD56-76FB97F4F9F1}" type="datetimeFigureOut">
              <a:rPr lang="en-US" smtClean="0"/>
              <a:t>10/28/2020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985389-0144-4EEF-907C-B7E6A9DB1FF9}" type="slidenum">
              <a:rPr lang="en-US" smtClean="0"/>
              <a:t>‹#›</a:t>
            </a:fld>
            <a:endParaRPr lang="en-US"/>
          </a:p>
        </p:txBody>
      </p:sp>
    </p:spTree>
    <p:extLst>
      <p:ext uri="{BB962C8B-B14F-4D97-AF65-F5344CB8AC3E}">
        <p14:creationId xmlns:p14="http://schemas.microsoft.com/office/powerpoint/2010/main" val="1588588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AE915A-4112-4DAA-BD56-76FB97F4F9F1}" type="datetimeFigureOut">
              <a:rPr lang="en-US" smtClean="0"/>
              <a:t>10/28/2020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985389-0144-4EEF-907C-B7E6A9DB1FF9}" type="slidenum">
              <a:rPr lang="en-US" smtClean="0"/>
              <a:t>‹#›</a:t>
            </a:fld>
            <a:endParaRPr lang="en-US"/>
          </a:p>
        </p:txBody>
      </p:sp>
    </p:spTree>
    <p:extLst>
      <p:ext uri="{BB962C8B-B14F-4D97-AF65-F5344CB8AC3E}">
        <p14:creationId xmlns:p14="http://schemas.microsoft.com/office/powerpoint/2010/main" val="3858727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AE915A-4112-4DAA-BD56-76FB97F4F9F1}" type="datetimeFigureOut">
              <a:rPr lang="en-US" smtClean="0"/>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985389-0144-4EEF-907C-B7E6A9DB1FF9}" type="slidenum">
              <a:rPr lang="en-US" smtClean="0"/>
              <a:t>‹#›</a:t>
            </a:fld>
            <a:endParaRPr lang="en-US"/>
          </a:p>
        </p:txBody>
      </p:sp>
    </p:spTree>
    <p:extLst>
      <p:ext uri="{BB962C8B-B14F-4D97-AF65-F5344CB8AC3E}">
        <p14:creationId xmlns:p14="http://schemas.microsoft.com/office/powerpoint/2010/main" val="3599076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AE915A-4112-4DAA-BD56-76FB97F4F9F1}" type="datetimeFigureOut">
              <a:rPr lang="en-US" smtClean="0"/>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985389-0144-4EEF-907C-B7E6A9DB1FF9}" type="slidenum">
              <a:rPr lang="en-US" smtClean="0"/>
              <a:t>‹#›</a:t>
            </a:fld>
            <a:endParaRPr lang="en-US"/>
          </a:p>
        </p:txBody>
      </p:sp>
    </p:spTree>
    <p:extLst>
      <p:ext uri="{BB962C8B-B14F-4D97-AF65-F5344CB8AC3E}">
        <p14:creationId xmlns:p14="http://schemas.microsoft.com/office/powerpoint/2010/main" val="2150201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AE915A-4112-4DAA-BD56-76FB97F4F9F1}" type="datetimeFigureOut">
              <a:rPr lang="en-US" smtClean="0"/>
              <a:t>10/28/2020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985389-0144-4EEF-907C-B7E6A9DB1FF9}" type="slidenum">
              <a:rPr lang="en-US" smtClean="0"/>
              <a:t>‹#›</a:t>
            </a:fld>
            <a:endParaRPr lang="en-US"/>
          </a:p>
        </p:txBody>
      </p:sp>
    </p:spTree>
    <p:extLst>
      <p:ext uri="{BB962C8B-B14F-4D97-AF65-F5344CB8AC3E}">
        <p14:creationId xmlns:p14="http://schemas.microsoft.com/office/powerpoint/2010/main" val="4173991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Acid Control and Acid Crime Prevention Act, 2010 and Amendment, 2011</a:t>
            </a:r>
            <a:endParaRPr lang="en-US" dirty="0"/>
          </a:p>
        </p:txBody>
      </p:sp>
      <p:sp>
        <p:nvSpPr>
          <p:cNvPr id="3" name="Subtitle 2"/>
          <p:cNvSpPr>
            <a:spLocks noGrp="1"/>
          </p:cNvSpPr>
          <p:nvPr>
            <p:ph type="subTitle" idx="1"/>
          </p:nvPr>
        </p:nvSpPr>
        <p:spPr/>
        <p:txBody>
          <a:bodyPr/>
          <a:lstStyle/>
          <a:p>
            <a:r>
              <a:rPr lang="en-US" dirty="0" smtClean="0"/>
              <a:t>Salient features</a:t>
            </a:r>
          </a:p>
          <a:p>
            <a:r>
              <a:rPr lang="en-US" dirty="0" smtClean="0"/>
              <a:t>The crime of throwing acid on women is becoming more common day by day</a:t>
            </a:r>
            <a:endParaRPr lang="en-US" dirty="0"/>
          </a:p>
        </p:txBody>
      </p:sp>
    </p:spTree>
    <p:extLst>
      <p:ext uri="{BB962C8B-B14F-4D97-AF65-F5344CB8AC3E}">
        <p14:creationId xmlns:p14="http://schemas.microsoft.com/office/powerpoint/2010/main" val="4080549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52392"/>
          </a:xfrm>
        </p:spPr>
        <p:txBody>
          <a:bodyPr>
            <a:normAutofit fontScale="90000"/>
          </a:bodyPr>
          <a:lstStyle/>
          <a:p>
            <a:endParaRPr lang="en-US" dirty="0"/>
          </a:p>
        </p:txBody>
      </p:sp>
      <p:sp>
        <p:nvSpPr>
          <p:cNvPr id="3" name="Content Placeholder 2"/>
          <p:cNvSpPr>
            <a:spLocks noGrp="1"/>
          </p:cNvSpPr>
          <p:nvPr>
            <p:ph idx="1"/>
          </p:nvPr>
        </p:nvSpPr>
        <p:spPr>
          <a:xfrm>
            <a:off x="838200" y="1187531"/>
            <a:ext cx="10515600" cy="4989431"/>
          </a:xfrm>
        </p:spPr>
        <p:txBody>
          <a:bodyPr/>
          <a:lstStyle/>
          <a:p>
            <a:r>
              <a:rPr lang="en-US" dirty="0" smtClean="0"/>
              <a:t>Whoever with the intention causes or attempts to cause hurt by means of a corrosive substance or any substance which is deleterious to human body when it is swallowed, inhaled, comes into contact or received into human body.</a:t>
            </a:r>
          </a:p>
          <a:p>
            <a:r>
              <a:rPr lang="en-US" dirty="0" smtClean="0"/>
              <a:t>Corrosive substance means a substance which may destroy, cause hurt, deface or dismember any organ of the human body and includes every kind of acid, poison, explosive or explosive substance, healing substance, noxious thing, arsenic or any other chemical which has a corroding effect and which is deleterious to human body.</a:t>
            </a:r>
            <a:endParaRPr lang="en-US" dirty="0"/>
          </a:p>
        </p:txBody>
      </p:sp>
    </p:spTree>
    <p:extLst>
      <p:ext uri="{BB962C8B-B14F-4D97-AF65-F5344CB8AC3E}">
        <p14:creationId xmlns:p14="http://schemas.microsoft.com/office/powerpoint/2010/main" val="2938614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42397"/>
          </a:xfrm>
        </p:spPr>
        <p:txBody>
          <a:bodyPr>
            <a:normAutofit fontScale="90000"/>
          </a:bodyPr>
          <a:lstStyle/>
          <a:p>
            <a:endParaRPr lang="en-US" dirty="0"/>
          </a:p>
        </p:txBody>
      </p:sp>
      <p:sp>
        <p:nvSpPr>
          <p:cNvPr id="3" name="Content Placeholder 2"/>
          <p:cNvSpPr>
            <a:spLocks noGrp="1"/>
          </p:cNvSpPr>
          <p:nvPr>
            <p:ph idx="1"/>
          </p:nvPr>
        </p:nvSpPr>
        <p:spPr>
          <a:xfrm>
            <a:off x="838200" y="1140031"/>
            <a:ext cx="10515600" cy="5036932"/>
          </a:xfrm>
        </p:spPr>
        <p:txBody>
          <a:bodyPr/>
          <a:lstStyle/>
          <a:p>
            <a:r>
              <a:rPr lang="en-US" dirty="0" smtClean="0"/>
              <a:t>Whoever causes hurt by corrosive substance shall be punished with imprisonment for life or imprisonment which shall not be less </a:t>
            </a:r>
            <a:r>
              <a:rPr lang="en-US" dirty="0" err="1" smtClean="0"/>
              <a:t>thn</a:t>
            </a:r>
            <a:r>
              <a:rPr lang="en-US" dirty="0" smtClean="0"/>
              <a:t> fourteen years and a minimum fine of one million rupees.</a:t>
            </a:r>
          </a:p>
          <a:p>
            <a:r>
              <a:rPr lang="en-US" dirty="0" smtClean="0"/>
              <a:t>The court may, at any stage of the trial on an application by the aggrieved person, direct the accused to pay monetary relief to meet the expenses which may include, but is not limited to </a:t>
            </a:r>
          </a:p>
          <a:p>
            <a:pPr marL="514350" indent="-514350">
              <a:buFont typeface="+mj-lt"/>
              <a:buAutoNum type="arabicPeriod"/>
            </a:pPr>
            <a:r>
              <a:rPr lang="en-US" dirty="0" smtClean="0"/>
              <a:t>Loss of earning</a:t>
            </a:r>
          </a:p>
          <a:p>
            <a:pPr marL="514350" indent="-514350">
              <a:buFont typeface="+mj-lt"/>
              <a:buAutoNum type="arabicPeriod"/>
            </a:pPr>
            <a:r>
              <a:rPr lang="en-US" dirty="0" smtClean="0"/>
              <a:t>Medical expenses</a:t>
            </a:r>
            <a:endParaRPr lang="en-US" dirty="0"/>
          </a:p>
        </p:txBody>
      </p:sp>
    </p:spTree>
    <p:extLst>
      <p:ext uri="{BB962C8B-B14F-4D97-AF65-F5344CB8AC3E}">
        <p14:creationId xmlns:p14="http://schemas.microsoft.com/office/powerpoint/2010/main" val="1464181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83020"/>
          </a:xfrm>
        </p:spPr>
        <p:txBody>
          <a:bodyPr>
            <a:normAutofit fontScale="90000"/>
          </a:bodyPr>
          <a:lstStyle/>
          <a:p>
            <a:endParaRPr lang="en-US" dirty="0"/>
          </a:p>
        </p:txBody>
      </p:sp>
      <p:sp>
        <p:nvSpPr>
          <p:cNvPr id="3" name="Content Placeholder 2"/>
          <p:cNvSpPr>
            <a:spLocks noGrp="1"/>
          </p:cNvSpPr>
          <p:nvPr>
            <p:ph idx="1"/>
          </p:nvPr>
        </p:nvSpPr>
        <p:spPr>
          <a:xfrm>
            <a:off x="838200" y="1306286"/>
            <a:ext cx="10515600" cy="4870677"/>
          </a:xfrm>
        </p:spPr>
        <p:txBody>
          <a:bodyPr/>
          <a:lstStyle/>
          <a:p>
            <a:r>
              <a:rPr lang="en-US" dirty="0" smtClean="0"/>
              <a:t>A person shall not manufacture, distribute, supply or sell by wholesale or retail any poison unless he is licensed. Person may be:</a:t>
            </a:r>
          </a:p>
          <a:p>
            <a:pPr marL="514350" indent="-514350">
              <a:buFont typeface="+mj-lt"/>
              <a:buAutoNum type="arabicPeriod"/>
            </a:pPr>
            <a:r>
              <a:rPr lang="en-US" dirty="0" smtClean="0"/>
              <a:t>A pharmaceutical chemist</a:t>
            </a:r>
          </a:p>
          <a:p>
            <a:pPr marL="514350" indent="-514350">
              <a:buFont typeface="+mj-lt"/>
              <a:buAutoNum type="arabicPeriod"/>
            </a:pPr>
            <a:r>
              <a:rPr lang="en-US" dirty="0" smtClean="0"/>
              <a:t>A medical practitioner</a:t>
            </a:r>
          </a:p>
          <a:p>
            <a:pPr marL="514350" indent="-514350">
              <a:buFont typeface="+mj-lt"/>
              <a:buAutoNum type="arabicPeriod"/>
            </a:pPr>
            <a:r>
              <a:rPr lang="en-US" dirty="0" smtClean="0"/>
              <a:t>Veterinary surgeon</a:t>
            </a:r>
          </a:p>
          <a:p>
            <a:pPr marL="514350" indent="-514350">
              <a:buFont typeface="+mj-lt"/>
              <a:buAutoNum type="arabicPeriod"/>
            </a:pPr>
            <a:r>
              <a:rPr lang="en-US" dirty="0" smtClean="0"/>
              <a:t>Any dentist</a:t>
            </a:r>
          </a:p>
          <a:p>
            <a:pPr marL="514350" indent="-514350">
              <a:buFont typeface="+mj-lt"/>
              <a:buAutoNum type="arabicPeriod"/>
            </a:pPr>
            <a:r>
              <a:rPr lang="en-US" dirty="0" smtClean="0"/>
              <a:t>Any other category of person notified by provincial government.</a:t>
            </a:r>
            <a:endParaRPr lang="en-US" dirty="0"/>
          </a:p>
        </p:txBody>
      </p:sp>
    </p:spTree>
    <p:extLst>
      <p:ext uri="{BB962C8B-B14F-4D97-AF65-F5344CB8AC3E}">
        <p14:creationId xmlns:p14="http://schemas.microsoft.com/office/powerpoint/2010/main" val="18199133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250</Words>
  <Application>Microsoft Office PowerPoint</Application>
  <PresentationFormat>Widescreen</PresentationFormat>
  <Paragraphs>15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Acid Control and Acid Crime Prevention Act, 2010 and Amendment, 2011</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Acid Control and Acid Crime Prevention Act, 2010 and Amendment, 2011</dc:title>
  <dc:creator>Abdul Rehman</dc:creator>
  <cp:lastModifiedBy>Abdul Rehman</cp:lastModifiedBy>
  <cp:revision>7</cp:revision>
  <dcterms:created xsi:type="dcterms:W3CDTF">2020-10-28T07:41:05Z</dcterms:created>
  <dcterms:modified xsi:type="dcterms:W3CDTF">2020-10-28T08:05:22Z</dcterms:modified>
</cp:coreProperties>
</file>